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61" r:id="rId4"/>
    <p:sldId id="274" r:id="rId5"/>
    <p:sldId id="264" r:id="rId6"/>
    <p:sldId id="272" r:id="rId7"/>
    <p:sldId id="273" r:id="rId8"/>
    <p:sldId id="271" r:id="rId9"/>
    <p:sldId id="266" r:id="rId10"/>
    <p:sldId id="265" r:id="rId11"/>
    <p:sldId id="267" r:id="rId12"/>
    <p:sldId id="26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UNG" initials="H" lastIdx="2" clrIdx="0">
    <p:extLst>
      <p:ext uri="{19B8F6BF-5375-455C-9EA6-DF929625EA0E}">
        <p15:presenceInfo xmlns:p15="http://schemas.microsoft.com/office/powerpoint/2012/main" userId="HAN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A61"/>
    <a:srgbClr val="0E73BE"/>
    <a:srgbClr val="34A1F0"/>
    <a:srgbClr val="31A1EF"/>
    <a:srgbClr val="5DB1E2"/>
    <a:srgbClr val="7497C1"/>
    <a:srgbClr val="54363F"/>
    <a:srgbClr val="2D586B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200" autoAdjust="0"/>
  </p:normalViewPr>
  <p:slideViewPr>
    <p:cSldViewPr snapToGrid="0">
      <p:cViewPr varScale="1">
        <p:scale>
          <a:sx n="73" d="100"/>
          <a:sy n="73" d="100"/>
        </p:scale>
        <p:origin x="13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BF4B3-C803-44FF-86C2-B2B63A2DF08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89A70-223C-4AA5-BC0E-9A4DEE263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89A70-223C-4AA5-BC0E-9A4DEE263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9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1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89A70-223C-4AA5-BC0E-9A4DEE263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9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2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5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5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2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11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63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1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6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1690689"/>
            <a:ext cx="9144000" cy="2220911"/>
          </a:xfrm>
          <a:prstGeom prst="rect">
            <a:avLst/>
          </a:prstGeom>
          <a:solidFill>
            <a:srgbClr val="31A1E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568327"/>
            <a:ext cx="6045200" cy="663574"/>
          </a:xfrm>
        </p:spPr>
        <p:txBody>
          <a:bodyPr>
            <a:normAutofit/>
          </a:bodyPr>
          <a:lstStyle>
            <a:lvl1pPr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E73B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3949" y="2329661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냉장고 보안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49" y="2956942"/>
            <a:ext cx="353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기숙사 또는 자취방에서 냉장고를 방어하는 방법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1380552" y="3042440"/>
            <a:ext cx="1197199" cy="13074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1 2 3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4 5 6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7 8 9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 0  *</a:t>
            </a:r>
          </a:p>
        </p:txBody>
      </p:sp>
      <p:sp>
        <p:nvSpPr>
          <p:cNvPr id="16" name="타원 15"/>
          <p:cNvSpPr/>
          <p:nvPr/>
        </p:nvSpPr>
        <p:spPr>
          <a:xfrm>
            <a:off x="2893214" y="3042440"/>
            <a:ext cx="1202533" cy="13074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랜덤성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05877" y="3042440"/>
            <a:ext cx="1300874" cy="1307491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4 8 1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2 7 0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9 5 6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 3 *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2678597" y="3575718"/>
            <a:ext cx="128460" cy="110739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4196593" y="3575718"/>
            <a:ext cx="128460" cy="110739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14281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핀 번호의 입력방식 계속 보게 되면 유출 가능성 이 높다</a:t>
            </a:r>
            <a:r>
              <a:rPr lang="en-US" altLang="ko-KR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0820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 번호의 순서를 입력  </a:t>
            </a:r>
            <a:r>
              <a:rPr lang="ko-KR" altLang="en-US" sz="1400" spc="-26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할때</a:t>
            </a: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마다  순서에 </a:t>
            </a:r>
            <a:r>
              <a:rPr lang="ko-KR" altLang="en-US" sz="1400" spc="-26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랜덤성을</a:t>
            </a: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부여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14849" y="3902136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 방향을 계속해서 </a:t>
            </a:r>
            <a:r>
              <a:rPr lang="ko-KR" altLang="en-US" sz="1400" spc="-26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보게되도</a:t>
            </a:r>
            <a:r>
              <a:rPr lang="ko-KR" altLang="en-US" sz="14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-26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알수없음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2429" y="2237733"/>
            <a:ext cx="5175153" cy="490323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 번호의 순서 변경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핀 번호를 사용할 경우 문제점과 대처방안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7845" y="1433823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대처방안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7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126848" y="1805096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3133" y="1567857"/>
            <a:ext cx="5417602" cy="513294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 문제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냉장고 보안의 현실성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7646" y="2612571"/>
            <a:ext cx="4937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기숙사의 냉장고이기 때문에 보안이 설치된 냉장고라고해서 따로 추가비용이 들어가지는 않을 것이기 때문에 비용 문제는 걱정하지 않아도 될 것 이다</a:t>
            </a:r>
            <a:r>
              <a:rPr lang="en-US" altLang="ko-KR" sz="2000" b="1" dirty="0" smtClean="0"/>
              <a:t>.</a:t>
            </a:r>
          </a:p>
          <a:p>
            <a:r>
              <a:rPr lang="ko-KR" altLang="en-US" sz="2000" b="1" dirty="0" smtClean="0"/>
              <a:t>따라서 냉장고에 핀 번호 보안을 설치하는 방법이 가장 현실적이고 효율적이라고 생각한다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469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5249" y="2516986"/>
            <a:ext cx="26282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Thank you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2081" y="6191794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1971336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김태민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1971421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이기혁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0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1403" y="651524"/>
            <a:ext cx="23727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73B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냉장고 보안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73B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574" y="1348499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1-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5138" y="1934675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사용가능 한 보안 방법들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8574" y="1949062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5138" y="2573903"/>
            <a:ext cx="4891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핀 번호를 사용할 경우 </a:t>
            </a:r>
            <a:r>
              <a:rPr lang="ko-KR" altLang="en-US" sz="2000" b="1" dirty="0">
                <a:solidFill>
                  <a:srgbClr val="FF0000"/>
                </a:solidFill>
              </a:rPr>
              <a:t>문제점과 대처방안 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8574" y="2549625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3-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5138" y="3144648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냉장고 보안의 현실성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8574" y="3150187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0786" y="1348499"/>
            <a:ext cx="326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기숙사 냉장고의 문제점</a:t>
            </a:r>
            <a:endParaRPr lang="en-US" altLang="ko-KR" sz="2000" b="1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93623" y="1346254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기숙사 대부분의 냉장고 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기숙사 냉장고의 문제점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78" y="2485872"/>
            <a:ext cx="2476500" cy="1847850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" y="2485873"/>
            <a:ext cx="2466975" cy="184785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95" y="2130320"/>
            <a:ext cx="1847850" cy="2558955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750" y="4796400"/>
            <a:ext cx="604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룸메이트가 기숙사 냉장고에서 음식을 몰래 빼 먹는 </a:t>
            </a:r>
            <a:r>
              <a:rPr lang="ko-KR" altLang="en-US" sz="2000" b="1" dirty="0" smtClean="0"/>
              <a:t>경우가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빈번하다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 이로 인해 룸메이트 간에 갈등이 발생할 수 있는데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이러한 일을 막기위해 냉장고의 공간을 분리하여 사용할 수 있는 방법을 고안하였다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0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3348537" y="1650306"/>
            <a:ext cx="2874010" cy="114597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348537" y="25902"/>
            <a:ext cx="2874010" cy="1158679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7251" y="1085061"/>
            <a:ext cx="6045200" cy="663574"/>
          </a:xfrm>
        </p:spPr>
        <p:txBody>
          <a:bodyPr/>
          <a:lstStyle/>
          <a:p>
            <a:r>
              <a:rPr lang="ko-KR" altLang="en-US" dirty="0" smtClean="0"/>
              <a:t>정맥 인식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75" y="496513"/>
            <a:ext cx="1824534" cy="18418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412750" y="2796276"/>
            <a:ext cx="3297101" cy="148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1086" y="2953606"/>
            <a:ext cx="565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냉장고에서 정맥 인식을 사용 할 경우 다른 방법에 비해 편리하지만 예외 상황이 발생할 수 있다</a:t>
            </a:r>
            <a:r>
              <a:rPr lang="en-US" altLang="ko-KR" sz="2400" b="1" dirty="0" smtClean="0"/>
              <a:t>. </a:t>
            </a:r>
          </a:p>
          <a:p>
            <a:r>
              <a:rPr lang="ko-KR" altLang="en-US" sz="2400" b="1" dirty="0" smtClean="0"/>
              <a:t>자신이 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술 조금이라도</a:t>
            </a:r>
            <a:r>
              <a:rPr lang="ko-KR" altLang="en-US" sz="2400" b="1" dirty="0" smtClean="0"/>
              <a:t> 취해 들어올 경우 룸메이트가 팔만 가져가도 정맥 인식 할 수 있기 때문에  예외 경우를 생각하자면 적합하지 않다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62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3348537" y="1650306"/>
            <a:ext cx="2874010" cy="114597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348537" y="25902"/>
            <a:ext cx="2874010" cy="1158679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7251" y="1085061"/>
            <a:ext cx="6045200" cy="663574"/>
          </a:xfrm>
        </p:spPr>
        <p:txBody>
          <a:bodyPr/>
          <a:lstStyle/>
          <a:p>
            <a:r>
              <a:rPr lang="ko-KR" altLang="en-US" dirty="0" smtClean="0"/>
              <a:t>지문인식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75" y="589956"/>
            <a:ext cx="1824534" cy="1722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412750" y="2796276"/>
            <a:ext cx="3297101" cy="148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1086" y="2953606"/>
            <a:ext cx="565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냉장고에서 지문인식을 사용 할 경우 다른 방법에 비해 편리하지만 예외 상황이 발생할 수 있다</a:t>
            </a:r>
            <a:r>
              <a:rPr lang="en-US" altLang="ko-KR" sz="2400" b="1" dirty="0" smtClean="0"/>
              <a:t>. </a:t>
            </a:r>
          </a:p>
          <a:p>
            <a:r>
              <a:rPr lang="ko-KR" altLang="en-US" sz="2400" b="1" dirty="0" smtClean="0"/>
              <a:t>자신이 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술</a:t>
            </a:r>
            <a:r>
              <a:rPr lang="ko-KR" altLang="en-US" sz="2400" b="1" dirty="0" smtClean="0"/>
              <a:t>에 취해 들어올 경우 룸메이트가 손가락을 가져다 지문인식 할 수 있기 때문에  예외 경우를 생각하자면 적합하지 않다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10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3348537" y="1650306"/>
            <a:ext cx="2874010" cy="114597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348537" y="25902"/>
            <a:ext cx="2874010" cy="1158679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7251" y="1085061"/>
            <a:ext cx="6045200" cy="663574"/>
          </a:xfrm>
        </p:spPr>
        <p:txBody>
          <a:bodyPr/>
          <a:lstStyle/>
          <a:p>
            <a:r>
              <a:rPr lang="ko-KR" altLang="en-US" dirty="0" smtClean="0"/>
              <a:t>홍채 인식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75" y="509576"/>
            <a:ext cx="1824534" cy="1815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446041" y="2440267"/>
            <a:ext cx="3297101" cy="148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1086" y="2953606"/>
            <a:ext cx="565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냉장고에서 </a:t>
            </a:r>
            <a:r>
              <a:rPr lang="ko-KR" altLang="en-US" sz="2400" b="1" dirty="0" smtClean="0"/>
              <a:t>홍채 인식을 </a:t>
            </a:r>
            <a:r>
              <a:rPr lang="ko-KR" altLang="en-US" sz="2400" b="1" dirty="0"/>
              <a:t>사용 할 경우 다른 방법에 비해 편리하지만 </a:t>
            </a:r>
            <a:r>
              <a:rPr lang="ko-KR" altLang="en-US" sz="2400" b="1" dirty="0" smtClean="0"/>
              <a:t>지문인식 </a:t>
            </a:r>
            <a:r>
              <a:rPr lang="ko-KR" altLang="en-US" sz="2400" b="1" dirty="0" err="1" smtClean="0"/>
              <a:t>처럼</a:t>
            </a:r>
            <a:r>
              <a:rPr lang="ko-KR" altLang="en-US" sz="2400" b="1" dirty="0" smtClean="0"/>
              <a:t> 또 예외 </a:t>
            </a:r>
            <a:r>
              <a:rPr lang="ko-KR" altLang="en-US" sz="2400" b="1" dirty="0"/>
              <a:t>상황이 발생할 수 있다</a:t>
            </a:r>
            <a:r>
              <a:rPr lang="en-US" altLang="ko-KR" sz="2400" b="1" dirty="0"/>
              <a:t>. </a:t>
            </a:r>
          </a:p>
          <a:p>
            <a:r>
              <a:rPr lang="ko-KR" altLang="en-US" sz="2400" b="1" dirty="0"/>
              <a:t>자신이 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술에 많이 </a:t>
            </a:r>
            <a:r>
              <a:rPr lang="ko-KR" altLang="en-US" sz="2400" b="1" dirty="0" smtClean="0"/>
              <a:t>취해 </a:t>
            </a:r>
            <a:r>
              <a:rPr lang="ko-KR" altLang="en-US" sz="2400" b="1" dirty="0"/>
              <a:t>들어올 경우 </a:t>
            </a:r>
            <a:r>
              <a:rPr lang="ko-KR" altLang="en-US" sz="2400" b="1" dirty="0" smtClean="0"/>
              <a:t>룸메이트가 자신을 끌고가 눈을 벌릴 </a:t>
            </a:r>
            <a:r>
              <a:rPr lang="ko-KR" altLang="en-US" sz="2400" b="1" dirty="0" err="1" smtClean="0"/>
              <a:t>수있기</a:t>
            </a:r>
            <a:r>
              <a:rPr lang="ko-KR" altLang="en-US" sz="2400" b="1" dirty="0" smtClean="0"/>
              <a:t> 때문에 이러한 예외 상황을 생각하자면 </a:t>
            </a:r>
            <a:r>
              <a:rPr lang="ko-KR" altLang="en-US" sz="2400" b="1" dirty="0" err="1" smtClean="0"/>
              <a:t>적합하지않다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1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3348537" y="1650306"/>
            <a:ext cx="2874010" cy="114597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348537" y="25902"/>
            <a:ext cx="2874010" cy="1158679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7251" y="1085061"/>
            <a:ext cx="6045200" cy="663574"/>
          </a:xfrm>
        </p:spPr>
        <p:txBody>
          <a:bodyPr/>
          <a:lstStyle/>
          <a:p>
            <a:r>
              <a:rPr lang="ko-KR" altLang="en-US" dirty="0" smtClean="0"/>
              <a:t>안면 인식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75" y="522638"/>
            <a:ext cx="1824534" cy="17896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412750" y="2796276"/>
            <a:ext cx="3297101" cy="148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1086" y="2953606"/>
            <a:ext cx="565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냉장고에서 안면 인식을 사용 할 경우 다른 방법에 비해 편리하지만 타 방법처럼 예외 상황이 발생할 수 있다</a:t>
            </a:r>
            <a:r>
              <a:rPr lang="en-US" altLang="ko-KR" sz="2400" b="1" dirty="0" smtClean="0"/>
              <a:t>. </a:t>
            </a:r>
          </a:p>
          <a:p>
            <a:r>
              <a:rPr lang="ko-KR" altLang="en-US" sz="2400" b="1" dirty="0" smtClean="0"/>
              <a:t>자신이 </a:t>
            </a:r>
            <a:r>
              <a:rPr lang="ko-KR" altLang="en-US" sz="2400" b="1" dirty="0" err="1" smtClean="0">
                <a:solidFill>
                  <a:srgbClr val="00B050"/>
                </a:solidFill>
              </a:rPr>
              <a:t>꽐라가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 되어</a:t>
            </a:r>
            <a:r>
              <a:rPr lang="ko-KR" altLang="en-US" sz="2400" b="1" dirty="0" smtClean="0"/>
              <a:t> 들어올 경우 룸메이트가 자신의 얼굴을 가져다 안면 인식 할 수 있기 때문에  예외 경우를 생각하자면 적합하지 않다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617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3348537" y="1650306"/>
            <a:ext cx="2874010" cy="114597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348537" y="25902"/>
            <a:ext cx="2874010" cy="1158679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850675" y="1085657"/>
            <a:ext cx="6045200" cy="663574"/>
          </a:xfrm>
        </p:spPr>
        <p:txBody>
          <a:bodyPr/>
          <a:lstStyle/>
          <a:p>
            <a:r>
              <a:rPr lang="ko-KR" altLang="en-US" dirty="0" smtClean="0"/>
              <a:t>핀 번호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75" y="558349"/>
            <a:ext cx="1824534" cy="17181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412750" y="2796276"/>
            <a:ext cx="3297101" cy="148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1086" y="2953606"/>
            <a:ext cx="565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냉장고에서 지문인식을 사용 할 경우 다른 방법에 비해 불편하지만 자신만 알 수 있는 번호로 저장하기 때문에 관심 법을 사용하지 않는 이상 알 수 없다</a:t>
            </a:r>
            <a:r>
              <a:rPr lang="en-US" altLang="ko-KR" sz="2400" b="1" dirty="0" smtClean="0"/>
              <a:t>.</a:t>
            </a:r>
          </a:p>
          <a:p>
            <a:endParaRPr lang="en-US" altLang="ko-KR" sz="2400" b="1" dirty="0" smtClean="0"/>
          </a:p>
          <a:p>
            <a:r>
              <a:rPr lang="ko-KR" altLang="en-US" sz="2400" b="1" dirty="0" smtClean="0"/>
              <a:t>타 방법에 비해 가장 안전한 방법이라고 생각한다</a:t>
            </a:r>
            <a:r>
              <a:rPr lang="en-US" altLang="ko-KR" sz="2400" b="1" dirty="0"/>
              <a:t>.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515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554480" y="2011680"/>
            <a:ext cx="3958045" cy="3579223"/>
          </a:xfrm>
          <a:prstGeom prst="ellipse">
            <a:avLst/>
          </a:prstGeom>
          <a:noFill/>
          <a:ln w="57150">
            <a:solidFill>
              <a:srgbClr val="0E7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548125" y="2046602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비밀번호를</a:t>
            </a:r>
            <a:endParaRPr lang="en-US" altLang="ko-KR" sz="153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입력한다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16458" y="1999011"/>
            <a:ext cx="1224669" cy="122466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룸메이트가</a:t>
            </a:r>
            <a:endParaRPr lang="en-US" altLang="ko-KR" sz="153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흘깃 본다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76728" y="4335252"/>
            <a:ext cx="1224669" cy="122466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어느새</a:t>
            </a:r>
            <a:endParaRPr lang="en-US" altLang="ko-KR" sz="153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음식이</a:t>
            </a:r>
            <a:endParaRPr lang="en-US" altLang="ko-KR" sz="153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사라져 있다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62272" y="4323642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 이상 </a:t>
            </a:r>
            <a:endParaRPr lang="en-US" altLang="ko-KR" sz="1534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지속해서 본다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147623">
            <a:off x="3443827" y="1913586"/>
            <a:ext cx="227576" cy="19618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1121433">
            <a:off x="5404884" y="3687012"/>
            <a:ext cx="227581" cy="196191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6200000">
            <a:off x="3365320" y="5492806"/>
            <a:ext cx="227583" cy="196193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21252378">
            <a:off x="1462939" y="3576609"/>
            <a:ext cx="227578" cy="19618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핀 번호를 사용할 경우 문제점과 대처방안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46" y="3022244"/>
            <a:ext cx="1962740" cy="1466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863129" y="1415235"/>
            <a:ext cx="1371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문제점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0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397</Words>
  <Application>Microsoft Office PowerPoint</Application>
  <PresentationFormat>화면 슬라이드 쇼(4:3)</PresentationFormat>
  <Paragraphs>73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HY견고딕</vt:lpstr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현재 기숙사 냉장고의 문제점</vt:lpstr>
      <vt:lpstr>정맥 인식</vt:lpstr>
      <vt:lpstr>지문인식</vt:lpstr>
      <vt:lpstr>홍채 인식</vt:lpstr>
      <vt:lpstr>안면 인식</vt:lpstr>
      <vt:lpstr>핀 번호 </vt:lpstr>
      <vt:lpstr>핀 번호를 사용할 경우 문제점과 대처방안 </vt:lpstr>
      <vt:lpstr>핀 번호를 사용할 경우 문제점과 대처방안 </vt:lpstr>
      <vt:lpstr>냉장고 보안의 현실성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HANSUNG</cp:lastModifiedBy>
  <cp:revision>32</cp:revision>
  <dcterms:created xsi:type="dcterms:W3CDTF">2016-06-24T06:15:59Z</dcterms:created>
  <dcterms:modified xsi:type="dcterms:W3CDTF">2019-05-24T06:51:57Z</dcterms:modified>
</cp:coreProperties>
</file>